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10"/>
  </p:notesMasterIdLst>
  <p:sldIdLst>
    <p:sldId id="362" r:id="rId4"/>
    <p:sldId id="308" r:id="rId5"/>
    <p:sldId id="289" r:id="rId6"/>
    <p:sldId id="373" r:id="rId7"/>
    <p:sldId id="357" r:id="rId8"/>
    <p:sldId id="370" r:id="rId9"/>
    <p:sldId id="366" r:id="rId11"/>
    <p:sldId id="367" r:id="rId12"/>
    <p:sldId id="368" r:id="rId13"/>
    <p:sldId id="369" r:id="rId14"/>
    <p:sldId id="371" r:id="rId15"/>
    <p:sldId id="365" r:id="rId16"/>
    <p:sldId id="358" r:id="rId17"/>
    <p:sldId id="363" r:id="rId18"/>
    <p:sldId id="359" r:id="rId19"/>
    <p:sldId id="360" r:id="rId20"/>
    <p:sldId id="323" r:id="rId21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华文新魏" panose="02010800040101010101" charset="-122"/>
      <p:regular r:id="rId29"/>
    </p:embeddedFont>
    <p:embeddedFont>
      <p:font typeface="微软雅黑" panose="020B0503020204020204" pitchFamily="34" charset="-122"/>
      <p:regular r:id="rId30"/>
    </p:embeddedFont>
  </p:embeddedFontLst>
  <p:custDataLst>
    <p:tags r:id="rId3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tags" Target="tags/tag2.xml"/><Relationship Id="rId30" Type="http://schemas.openxmlformats.org/officeDocument/2006/relationships/font" Target="fonts/font6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tags/tag2.xml><?xml version="1.0" encoding="utf-8"?>
<p:tagLst xmlns:p="http://schemas.openxmlformats.org/presentationml/2006/main">
  <p:tag name="commondata" val="eyJoZGlkIjoiODNiMGE4ZTY2NGY5M2M5MjFiOTZjMjZiMDQzODZiMmEifQ=="/>
</p:tagLst>
</file>